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346" r:id="rId2"/>
    <p:sldId id="1153" r:id="rId3"/>
    <p:sldId id="1155" r:id="rId4"/>
    <p:sldId id="1154" r:id="rId5"/>
    <p:sldId id="1156" r:id="rId6"/>
    <p:sldId id="1157" r:id="rId7"/>
    <p:sldId id="1158" r:id="rId8"/>
    <p:sldId id="1159" r:id="rId9"/>
    <p:sldId id="1094" r:id="rId10"/>
    <p:sldId id="1161" r:id="rId11"/>
    <p:sldId id="1160" r:id="rId12"/>
    <p:sldId id="1162" r:id="rId13"/>
    <p:sldId id="1163" r:id="rId14"/>
    <p:sldId id="1164" r:id="rId15"/>
    <p:sldId id="1134" r:id="rId16"/>
    <p:sldId id="1130" r:id="rId17"/>
    <p:sldId id="1135" r:id="rId18"/>
    <p:sldId id="1167" r:id="rId19"/>
    <p:sldId id="1168" r:id="rId20"/>
    <p:sldId id="1169" r:id="rId21"/>
    <p:sldId id="1170" r:id="rId22"/>
    <p:sldId id="1172" r:id="rId23"/>
    <p:sldId id="1171" r:id="rId24"/>
    <p:sldId id="1173" r:id="rId25"/>
    <p:sldId id="1175" r:id="rId26"/>
    <p:sldId id="1179" r:id="rId27"/>
    <p:sldId id="1180" r:id="rId28"/>
    <p:sldId id="1181" r:id="rId29"/>
    <p:sldId id="1182" r:id="rId30"/>
    <p:sldId id="1177" r:id="rId31"/>
    <p:sldId id="1183" r:id="rId32"/>
    <p:sldId id="1184" r:id="rId33"/>
    <p:sldId id="1185" r:id="rId34"/>
    <p:sldId id="1186" r:id="rId35"/>
    <p:sldId id="1188" r:id="rId36"/>
    <p:sldId id="1189" r:id="rId37"/>
    <p:sldId id="1190" r:id="rId38"/>
    <p:sldId id="1191" r:id="rId39"/>
    <p:sldId id="1192" r:id="rId40"/>
    <p:sldId id="1196" r:id="rId41"/>
    <p:sldId id="1198" r:id="rId42"/>
    <p:sldId id="1197" r:id="rId43"/>
    <p:sldId id="1199" r:id="rId44"/>
    <p:sldId id="1195" r:id="rId45"/>
    <p:sldId id="1200" r:id="rId46"/>
    <p:sldId id="1203" r:id="rId47"/>
    <p:sldId id="1204" r:id="rId48"/>
    <p:sldId id="1205" r:id="rId49"/>
    <p:sldId id="1206" r:id="rId50"/>
    <p:sldId id="1207" r:id="rId51"/>
    <p:sldId id="1209" r:id="rId52"/>
    <p:sldId id="1210" r:id="rId53"/>
    <p:sldId id="1211" r:id="rId54"/>
    <p:sldId id="1212" r:id="rId55"/>
    <p:sldId id="1214" r:id="rId56"/>
    <p:sldId id="1215" r:id="rId57"/>
    <p:sldId id="1217" r:id="rId58"/>
    <p:sldId id="1216" r:id="rId59"/>
    <p:sldId id="1218" r:id="rId60"/>
    <p:sldId id="1221" r:id="rId61"/>
    <p:sldId id="1223" r:id="rId62"/>
    <p:sldId id="1222" r:id="rId63"/>
    <p:sldId id="1224" r:id="rId64"/>
    <p:sldId id="1092" r:id="rId65"/>
    <p:sldId id="1093" r:id="rId66"/>
    <p:sldId id="1091" r:id="rId67"/>
    <p:sldId id="345" r:id="rId68"/>
  </p:sldIdLst>
  <p:sldSz cx="12192000" cy="685800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Mosk Bold 700" panose="02000506000000020004" pitchFamily="2" charset="0"/>
      <p:bold r:id="rId78"/>
    </p:embeddedFont>
    <p:embeddedFont>
      <p:font typeface="강한공군체 Medium" panose="020B0600000101010101" pitchFamily="34" charset="-127"/>
      <p:regular r:id="rId79"/>
    </p:embeddedFont>
    <p:embeddedFont>
      <p:font typeface="맑은 고딕" panose="020B0503020000020004" pitchFamily="50" charset="-127"/>
      <p:regular r:id="rId80"/>
      <p:bold r:id="rId8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5EF"/>
    <a:srgbClr val="FFFFFF"/>
    <a:srgbClr val="007042"/>
    <a:srgbClr val="4474D2"/>
    <a:srgbClr val="4270C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5" autoAdjust="0"/>
  </p:normalViewPr>
  <p:slideViewPr>
    <p:cSldViewPr snapToGrid="0">
      <p:cViewPr>
        <p:scale>
          <a:sx n="75" d="100"/>
          <a:sy n="75" d="100"/>
        </p:scale>
        <p:origin x="1848" y="64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07/08/2022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7980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77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swiperjs.com/get-started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miniintern.com/?gclid=CjwKCAjwiJqWBhBdEiwAtESPaI-O9OwIH4svkBbK2vuFq1ifNa5I7H36L46Yn_55WB2qqilvl_MprhoCxckQAvD_Bw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dtoyou.tistory.com/4" TargetMode="External"/><Relationship Id="rId2" Type="http://schemas.openxmlformats.org/officeDocument/2006/relationships/hyperlink" Target="https://community.linkareer.com/hothot/11452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lice.io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8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프렌즈팝 for kakao - [이어하기 30% 할인] 이벤트 기간 동안 이어하기 비용이 할인됩니다!... | Facebook">
            <a:extLst>
              <a:ext uri="{FF2B5EF4-FFF2-40B4-BE49-F238E27FC236}">
                <a16:creationId xmlns:a16="http://schemas.microsoft.com/office/drawing/2014/main" id="{B04C63D8-79FA-BCA6-3EF4-DD7D25DEC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14" y="807065"/>
            <a:ext cx="3453136" cy="525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7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2C9445-A651-7522-E2F0-8E0D4B83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95" y="980849"/>
            <a:ext cx="11088210" cy="8704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941236-F45F-4390-A253-FD2BAE5DEAE8}"/>
              </a:ext>
            </a:extLst>
          </p:cNvPr>
          <p:cNvSpPr txBox="1"/>
          <p:nvPr/>
        </p:nvSpPr>
        <p:spPr>
          <a:xfrm>
            <a:off x="0" y="209401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공지사항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</a:p>
        </p:txBody>
      </p:sp>
    </p:spTree>
    <p:extLst>
      <p:ext uri="{BB962C8B-B14F-4D97-AF65-F5344CB8AC3E}">
        <p14:creationId xmlns:p14="http://schemas.microsoft.com/office/powerpoint/2010/main" val="2700288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6D57FD-F433-7DB0-CE89-E512A0B00DE8}"/>
              </a:ext>
            </a:extLst>
          </p:cNvPr>
          <p:cNvSpPr txBox="1"/>
          <p:nvPr/>
        </p:nvSpPr>
        <p:spPr>
          <a:xfrm>
            <a:off x="3047260" y="5963120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https://swiperjs.com/get-started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E111D9-424E-6947-1FCD-3DE5EE65E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54" y="1125322"/>
            <a:ext cx="11079332" cy="44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6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75" y="1117200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904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라오 응애짤 그릴때 눈물표현 하는거 - 라스트오리진 채널">
            <a:extLst>
              <a:ext uri="{FF2B5EF4-FFF2-40B4-BE49-F238E27FC236}">
                <a16:creationId xmlns:a16="http://schemas.microsoft.com/office/drawing/2014/main" id="{3DB36505-F675-918F-1D5D-8E74F5A43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151" y="1935147"/>
            <a:ext cx="7365219" cy="4323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058" y="185044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39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625920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400E7AE-C004-4408-4730-E83E21D6786B}"/>
              </a:ext>
            </a:extLst>
          </p:cNvPr>
          <p:cNvSpPr txBox="1"/>
          <p:nvPr/>
        </p:nvSpPr>
        <p:spPr>
          <a:xfrm>
            <a:off x="308868" y="1105287"/>
            <a:ext cx="11574263" cy="464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NOTICE --&gt;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"notice"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"notice-line"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-left"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-right"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"swiper-container"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&lt;/span&gt;&lt;/a&gt;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&lt;/span&gt;&lt;/a&gt;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60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4008384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Notice-line</a:t>
            </a:r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자식 요소의 기준을 잡기 위해 </a:t>
            </a:r>
            <a:r>
              <a:rPr lang="en-US" altLang="ko-KR" dirty="0">
                <a:sym typeface="Wingdings" panose="05000000000000000000" pitchFamily="2" charset="2"/>
              </a:rPr>
              <a:t> relative</a:t>
            </a:r>
            <a:endParaRPr lang="en-US" altLang="ko-KR" dirty="0"/>
          </a:p>
          <a:p>
            <a:r>
              <a:rPr lang="en-US" altLang="ko-KR" dirty="0" err="1"/>
              <a:t>Bg</a:t>
            </a:r>
            <a:r>
              <a:rPr lang="en-US" altLang="ko-KR" dirty="0"/>
              <a:t>-left / </a:t>
            </a:r>
            <a:r>
              <a:rPr lang="en-US" altLang="ko-KR" dirty="0" err="1"/>
              <a:t>bg</a:t>
            </a:r>
            <a:r>
              <a:rPr lang="en-US" altLang="ko-KR" dirty="0"/>
              <a:t>-right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Position : absolute</a:t>
            </a:r>
          </a:p>
          <a:p>
            <a:pPr lvl="1"/>
            <a:r>
              <a:rPr lang="en-US" altLang="ko-KR" dirty="0"/>
              <a:t>Left / right</a:t>
            </a:r>
          </a:p>
          <a:p>
            <a:pPr lvl="1"/>
            <a:r>
              <a:rPr lang="en-US" altLang="ko-KR" dirty="0"/>
              <a:t>Width: 50% / height: 100%</a:t>
            </a:r>
          </a:p>
          <a:p>
            <a:pPr lvl="1"/>
            <a:r>
              <a:rPr lang="ko-KR" altLang="en-US" dirty="0"/>
              <a:t>백그라운드 컬러 </a:t>
            </a:r>
            <a:r>
              <a:rPr lang="en-US" altLang="ko-KR" dirty="0"/>
              <a:t>: #111111 / #f6f5ef</a:t>
            </a:r>
          </a:p>
        </p:txBody>
      </p:sp>
    </p:spTree>
    <p:extLst>
      <p:ext uri="{BB962C8B-B14F-4D97-AF65-F5344CB8AC3E}">
        <p14:creationId xmlns:p14="http://schemas.microsoft.com/office/powerpoint/2010/main" val="3673611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inner__left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60%</a:t>
            </a:r>
          </a:p>
          <a:p>
            <a:pPr lvl="1"/>
            <a:r>
              <a:rPr lang="ko-KR" altLang="en-US" dirty="0"/>
              <a:t>내부 요소 가로 배치 </a:t>
            </a:r>
            <a:r>
              <a:rPr lang="en-US" altLang="ko-KR" dirty="0">
                <a:sym typeface="Wingdings" panose="05000000000000000000" pitchFamily="2" charset="2"/>
              </a:rPr>
              <a:t>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세로 중앙 정렬</a:t>
            </a:r>
            <a:r>
              <a:rPr lang="en-US" altLang="ko-KR" dirty="0">
                <a:sym typeface="Wingdings" panose="05000000000000000000" pitchFamily="2" charset="2"/>
              </a:rPr>
              <a:t>? 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고정 비율로 처리해도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Flex-grow: </a:t>
            </a:r>
            <a:r>
              <a:rPr lang="ko-KR" altLang="en-US" dirty="0">
                <a:sym typeface="Wingdings" panose="05000000000000000000" pitchFamily="2" charset="2"/>
              </a:rPr>
              <a:t>비율 값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flex-basis:0;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7246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오픈놀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미니 인턴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0390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Notice-line,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 err="1"/>
              <a:t>inner__right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Inner </a:t>
            </a:r>
            <a:r>
              <a:rPr lang="ko-KR" altLang="en-US" dirty="0"/>
              <a:t>안에서 자연스럽게 쌓이도록</a:t>
            </a:r>
            <a:endParaRPr lang="en-US" altLang="ko-KR" dirty="0"/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Relative / </a:t>
            </a:r>
            <a:r>
              <a:rPr lang="ko-KR" altLang="en-US" dirty="0">
                <a:sym typeface="Wingdings" panose="05000000000000000000" pitchFamily="2" charset="2"/>
              </a:rPr>
              <a:t>넓이 비율 </a:t>
            </a:r>
            <a:r>
              <a:rPr lang="en-US" altLang="ko-KR" dirty="0">
                <a:sym typeface="Wingdings" panose="05000000000000000000" pitchFamily="2" charset="2"/>
              </a:rPr>
              <a:t>40%</a:t>
            </a:r>
          </a:p>
          <a:p>
            <a:pPr lvl="1"/>
            <a:r>
              <a:rPr lang="ko-KR" altLang="en-US" dirty="0"/>
              <a:t>내부 요소 가로 배치 </a:t>
            </a:r>
            <a:r>
              <a:rPr lang="en-US" altLang="ko-KR" dirty="0">
                <a:sym typeface="Wingdings" panose="05000000000000000000" pitchFamily="2" charset="2"/>
              </a:rPr>
              <a:t> flex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세로 중앙 정렬</a:t>
            </a:r>
            <a:r>
              <a:rPr lang="en-US" altLang="ko-KR" dirty="0">
                <a:sym typeface="Wingdings" panose="05000000000000000000" pitchFamily="2" charset="2"/>
              </a:rPr>
              <a:t>?  align-items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각각의 아이템은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Position: absolute; </a:t>
            </a:r>
            <a:r>
              <a:rPr lang="ko-KR" altLang="en-US" dirty="0">
                <a:sym typeface="Wingdings" panose="05000000000000000000" pitchFamily="2" charset="2"/>
              </a:rPr>
              <a:t>로 처리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Flex </a:t>
            </a:r>
            <a:r>
              <a:rPr lang="ko-KR" altLang="en-US" dirty="0">
                <a:sym typeface="Wingdings" panose="05000000000000000000" pitchFamily="2" charset="2"/>
              </a:rPr>
              <a:t>고정 비율로 처리해도 가능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2"/>
            <a:r>
              <a:rPr lang="en-US" altLang="ko-KR" dirty="0">
                <a:sym typeface="Wingdings" panose="05000000000000000000" pitchFamily="2" charset="2"/>
              </a:rPr>
              <a:t>Flex-grow: </a:t>
            </a:r>
            <a:r>
              <a:rPr lang="ko-KR" altLang="en-US" dirty="0">
                <a:sym typeface="Wingdings" panose="05000000000000000000" pitchFamily="2" charset="2"/>
              </a:rPr>
              <a:t>비율 값</a:t>
            </a:r>
            <a:r>
              <a:rPr lang="en-US" altLang="ko-KR" dirty="0">
                <a:sym typeface="Wingdings" panose="05000000000000000000" pitchFamily="2" charset="2"/>
              </a:rPr>
              <a:t>;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/ flex-basis:0;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15167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DCDD3FB-7667-C2EC-A4A6-7D20BE8F3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291"/>
            <a:ext cx="12192000" cy="2115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23016C-D21E-1629-0B5F-A99764068760}"/>
              </a:ext>
            </a:extLst>
          </p:cNvPr>
          <p:cNvSpPr txBox="1"/>
          <p:nvPr/>
        </p:nvSpPr>
        <p:spPr>
          <a:xfrm>
            <a:off x="0" y="3552493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Reward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8691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3391798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D8355A-B1AD-4036-E277-D697D99FF874}"/>
              </a:ext>
            </a:extLst>
          </p:cNvPr>
          <p:cNvSpPr txBox="1"/>
          <p:nvPr/>
        </p:nvSpPr>
        <p:spPr>
          <a:xfrm>
            <a:off x="0" y="775782"/>
            <a:ext cx="1219200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REWARDS --&gt;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"rewards"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rewards__logo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"./images/rewards_logo.png"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rewards__items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rewards__items__register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"subject"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스타벅스만의 특별한 혜택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리워드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&lt;p&gt;&lt;span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회원이세요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로그인을 통해 나만의 리워드를 확인해보세요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회원이 </a:t>
            </a:r>
            <a:r>
              <a:rPr lang="ko-KR" altLang="en-US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아니세요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가입을 통해 리워드 혜택을 즐기세요</a:t>
            </a: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--reverse"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회원가입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rewards__items__card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회원 가입 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e-Gift Card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를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"strong"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나에게 선물하기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 구매하시고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편리하게 등록하세요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</a:t>
            </a:r>
            <a:r>
              <a:rPr lang="en-US" altLang="ko-KR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br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카드를 등록하여 스타벅스 리워드 회원이 되신 후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 구매를 하시면 무료 음료쿠폰을 드립니다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"buttons"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선물하기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79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CA9F5AC-824A-0497-91B8-F96EE24CA7B7}"/>
              </a:ext>
            </a:extLst>
          </p:cNvPr>
          <p:cNvSpPr txBox="1"/>
          <p:nvPr/>
        </p:nvSpPr>
        <p:spPr>
          <a:xfrm>
            <a:off x="485775" y="1266869"/>
            <a:ext cx="10344150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&lt;!-- REWARDS --&gt;</a:t>
            </a:r>
          </a:p>
          <a:p>
            <a:r>
              <a:rPr lang="en-US" altLang="ko-KR" sz="1100" dirty="0"/>
              <a:t>    &lt;section class="rewards"&gt;</a:t>
            </a:r>
          </a:p>
          <a:p>
            <a:r>
              <a:rPr lang="en-US" altLang="ko-KR" sz="1100" dirty="0"/>
              <a:t>        &lt;div class="inner"&gt;</a:t>
            </a:r>
          </a:p>
          <a:p>
            <a:r>
              <a:rPr lang="en-US" altLang="ko-KR" sz="1100" dirty="0"/>
              <a:t>           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="#" class="</a:t>
            </a:r>
            <a:r>
              <a:rPr lang="en-US" altLang="ko-KR" sz="1100" dirty="0" err="1"/>
              <a:t>rewards__logo</a:t>
            </a:r>
            <a:r>
              <a:rPr lang="en-US" altLang="ko-KR" sz="1100" dirty="0"/>
              <a:t>"&gt;&lt;</a:t>
            </a:r>
            <a:r>
              <a:rPr lang="en-US" altLang="ko-KR" sz="1100" dirty="0" err="1"/>
              <a:t>img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src</a:t>
            </a:r>
            <a:r>
              <a:rPr lang="en-US" altLang="ko-KR" sz="1100" dirty="0"/>
              <a:t>="./images/rewards_logo.png" alt=""&gt;&lt;/a&gt;</a:t>
            </a:r>
          </a:p>
          <a:p>
            <a:r>
              <a:rPr lang="en-US" altLang="ko-KR" sz="1100" dirty="0"/>
              <a:t>            &lt;div class="</a:t>
            </a:r>
            <a:r>
              <a:rPr lang="en-US" altLang="ko-KR" sz="1100" dirty="0" err="1"/>
              <a:t>rewards__items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                &lt;div class="</a:t>
            </a:r>
            <a:r>
              <a:rPr lang="en-US" altLang="ko-KR" sz="1100" dirty="0" err="1"/>
              <a:t>rewards__items__register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                    &lt;p class="subject"&gt;</a:t>
            </a:r>
            <a:r>
              <a:rPr lang="ko-KR" altLang="en-US" sz="1100" dirty="0"/>
              <a:t>스타벅스만의 특별한 혜택</a:t>
            </a:r>
            <a:r>
              <a:rPr lang="en-US" altLang="ko-KR" sz="1100" dirty="0"/>
              <a:t>, &lt;span class="strong"&gt;</a:t>
            </a:r>
            <a:r>
              <a:rPr lang="ko-KR" altLang="en-US" sz="1100" dirty="0"/>
              <a:t>스타벅스 리워드</a:t>
            </a:r>
            <a:r>
              <a:rPr lang="en-US" altLang="ko-KR" sz="1100" dirty="0"/>
              <a:t>&lt;/span&gt;&lt;/p&gt;</a:t>
            </a:r>
          </a:p>
          <a:p>
            <a:r>
              <a:rPr lang="en-US" altLang="ko-KR" sz="1100" dirty="0"/>
              <a:t>                    &lt;p&gt;&lt;span class="strong"&gt;</a:t>
            </a:r>
            <a:r>
              <a:rPr lang="ko-KR" altLang="en-US" sz="1100" dirty="0"/>
              <a:t>스타벅스 </a:t>
            </a:r>
            <a:r>
              <a:rPr lang="ko-KR" altLang="en-US" sz="1100" dirty="0" err="1"/>
              <a:t>회원이세요</a:t>
            </a:r>
            <a:r>
              <a:rPr lang="en-US" altLang="ko-KR" sz="1100" dirty="0"/>
              <a:t>?&lt;/span&gt; </a:t>
            </a:r>
            <a:r>
              <a:rPr lang="ko-KR" altLang="en-US" sz="1100" dirty="0"/>
              <a:t>로그인을 통해 나만의 리워드를 확인해보세요</a:t>
            </a:r>
            <a:r>
              <a:rPr lang="en-US" altLang="ko-KR" sz="1100" dirty="0"/>
              <a:t>.&lt;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                        &lt;span class="strong"&gt;</a:t>
            </a:r>
            <a:r>
              <a:rPr lang="ko-KR" altLang="en-US" sz="1100" dirty="0"/>
              <a:t>스타벅스 회원이 </a:t>
            </a:r>
            <a:r>
              <a:rPr lang="ko-KR" altLang="en-US" sz="1100" dirty="0" err="1"/>
              <a:t>아니세요</a:t>
            </a:r>
            <a:r>
              <a:rPr lang="en-US" altLang="ko-KR" sz="1100" dirty="0"/>
              <a:t>?&lt;/span&gt; </a:t>
            </a:r>
            <a:r>
              <a:rPr lang="ko-KR" altLang="en-US" sz="1100" dirty="0"/>
              <a:t>가입을 통해 리워드 혜택을 즐기세요</a:t>
            </a:r>
          </a:p>
          <a:p>
            <a:r>
              <a:rPr lang="ko-KR" altLang="en-US" sz="1100" dirty="0"/>
              <a:t>                    </a:t>
            </a:r>
            <a:r>
              <a:rPr lang="en-US" altLang="ko-KR" sz="1100" dirty="0"/>
              <a:t>&lt;/p&gt;</a:t>
            </a:r>
          </a:p>
          <a:p>
            <a:r>
              <a:rPr lang="en-US" altLang="ko-KR" sz="1100" dirty="0"/>
              <a:t>                    &lt;div class="buttons"&gt;</a:t>
            </a:r>
          </a:p>
          <a:p>
            <a:r>
              <a:rPr lang="en-US" altLang="ko-KR" sz="1100" dirty="0"/>
              <a:t>                       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="" class="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--reverse"&gt;</a:t>
            </a:r>
            <a:r>
              <a:rPr lang="ko-KR" altLang="en-US" sz="1100" dirty="0"/>
              <a:t>회원가입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                       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="" class="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--white"&gt;</a:t>
            </a:r>
            <a:r>
              <a:rPr lang="ko-KR" altLang="en-US" sz="1100" dirty="0"/>
              <a:t>로그인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                    &lt;/div&gt;</a:t>
            </a:r>
          </a:p>
          <a:p>
            <a:r>
              <a:rPr lang="en-US" altLang="ko-KR" sz="1100" dirty="0"/>
              <a:t>                &lt;/div&gt;</a:t>
            </a:r>
          </a:p>
          <a:p>
            <a:r>
              <a:rPr lang="en-US" altLang="ko-KR" sz="1100" dirty="0"/>
              <a:t>                &lt;div class="</a:t>
            </a:r>
            <a:r>
              <a:rPr lang="en-US" altLang="ko-KR" sz="1100" dirty="0" err="1"/>
              <a:t>rewards__items__card</a:t>
            </a:r>
            <a:r>
              <a:rPr lang="en-US" altLang="ko-KR" sz="1100" dirty="0"/>
              <a:t>"&gt;</a:t>
            </a:r>
          </a:p>
          <a:p>
            <a:r>
              <a:rPr lang="en-US" altLang="ko-KR" sz="1100" dirty="0"/>
              <a:t>                    &lt;p&gt;</a:t>
            </a:r>
            <a:r>
              <a:rPr lang="ko-KR" altLang="en-US" sz="1100" dirty="0"/>
              <a:t>회원 가입 후</a:t>
            </a:r>
            <a:r>
              <a:rPr lang="en-US" altLang="ko-KR" sz="1100" dirty="0"/>
              <a:t>, </a:t>
            </a:r>
            <a:r>
              <a:rPr lang="ko-KR" altLang="en-US" sz="1100" dirty="0"/>
              <a:t>스타벅스 </a:t>
            </a:r>
            <a:r>
              <a:rPr lang="en-US" altLang="ko-KR" sz="1100" dirty="0"/>
              <a:t>e-Gift Card</a:t>
            </a:r>
            <a:r>
              <a:rPr lang="ko-KR" altLang="en-US" sz="1100" dirty="0"/>
              <a:t>를 </a:t>
            </a:r>
            <a:r>
              <a:rPr lang="en-US" altLang="ko-KR" sz="1100" dirty="0"/>
              <a:t>&lt;span class="strong"&gt;"</a:t>
            </a:r>
            <a:r>
              <a:rPr lang="ko-KR" altLang="en-US" sz="1100" dirty="0"/>
              <a:t>나에게 선물하기</a:t>
            </a:r>
            <a:r>
              <a:rPr lang="en-US" altLang="ko-KR" sz="1100" dirty="0"/>
              <a:t>"</a:t>
            </a:r>
            <a:r>
              <a:rPr lang="ko-KR" altLang="en-US" sz="1100" dirty="0"/>
              <a:t>로 구매하시고</a:t>
            </a:r>
            <a:r>
              <a:rPr lang="en-US" altLang="ko-KR" sz="1100" dirty="0"/>
              <a:t>, </a:t>
            </a:r>
            <a:r>
              <a:rPr lang="ko-KR" altLang="en-US" sz="1100" dirty="0"/>
              <a:t>편리하게 등록하세요</a:t>
            </a:r>
            <a:r>
              <a:rPr lang="en-US" altLang="ko-KR" sz="1100" dirty="0"/>
              <a:t>!&lt;/span&gt;&lt;</a:t>
            </a:r>
            <a:r>
              <a:rPr lang="en-US" altLang="ko-KR" sz="1100" dirty="0" err="1"/>
              <a:t>br</a:t>
            </a:r>
            <a:r>
              <a:rPr lang="en-US" altLang="ko-KR" sz="1100" dirty="0"/>
              <a:t>&gt;</a:t>
            </a:r>
          </a:p>
          <a:p>
            <a:r>
              <a:rPr lang="en-US" altLang="ko-KR" sz="1100" dirty="0"/>
              <a:t>                        </a:t>
            </a:r>
            <a:r>
              <a:rPr lang="ko-KR" altLang="en-US" sz="1100" dirty="0"/>
              <a:t>카드를 등록하여 스타벅스 리워드 회원이 되신 후</a:t>
            </a:r>
            <a:r>
              <a:rPr lang="en-US" altLang="ko-KR" sz="1100" dirty="0"/>
              <a:t>, </a:t>
            </a:r>
            <a:r>
              <a:rPr lang="ko-KR" altLang="en-US" sz="1100" dirty="0"/>
              <a:t>첫 구매를 하시면 무료 음료쿠폰을 드립니다</a:t>
            </a:r>
            <a:r>
              <a:rPr lang="en-US" altLang="ko-KR" sz="1100" dirty="0"/>
              <a:t>!&lt;/p&gt;</a:t>
            </a:r>
          </a:p>
          <a:p>
            <a:r>
              <a:rPr lang="en-US" altLang="ko-KR" sz="1100" dirty="0"/>
              <a:t>                    &lt;div class="buttons"&gt;</a:t>
            </a:r>
          </a:p>
          <a:p>
            <a:r>
              <a:rPr lang="en-US" altLang="ko-KR" sz="1100" dirty="0"/>
              <a:t>                        &lt;a </a:t>
            </a:r>
            <a:r>
              <a:rPr lang="en-US" altLang="ko-KR" sz="1100" dirty="0" err="1"/>
              <a:t>href</a:t>
            </a:r>
            <a:r>
              <a:rPr lang="en-US" altLang="ko-KR" sz="1100" dirty="0"/>
              <a:t>="" class="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 </a:t>
            </a:r>
            <a:r>
              <a:rPr lang="en-US" altLang="ko-KR" sz="1100" dirty="0" err="1"/>
              <a:t>btn</a:t>
            </a:r>
            <a:r>
              <a:rPr lang="en-US" altLang="ko-KR" sz="1100" dirty="0"/>
              <a:t>--white"&gt;e-Gift Card </a:t>
            </a:r>
            <a:r>
              <a:rPr lang="ko-KR" altLang="en-US" sz="1100" dirty="0"/>
              <a:t>선물하기</a:t>
            </a:r>
            <a:r>
              <a:rPr lang="en-US" altLang="ko-KR" sz="1100" dirty="0"/>
              <a:t>&lt;/a&gt;</a:t>
            </a:r>
          </a:p>
          <a:p>
            <a:r>
              <a:rPr lang="en-US" altLang="ko-KR" sz="1100" dirty="0"/>
              <a:t>                    &lt;/div&gt;</a:t>
            </a:r>
          </a:p>
          <a:p>
            <a:r>
              <a:rPr lang="en-US" altLang="ko-KR" sz="1100" dirty="0"/>
              <a:t>                &lt;/div&gt;</a:t>
            </a:r>
          </a:p>
          <a:p>
            <a:r>
              <a:rPr lang="en-US" altLang="ko-KR" sz="1100" dirty="0"/>
              <a:t>            &lt;/div&gt;</a:t>
            </a:r>
          </a:p>
          <a:p>
            <a:r>
              <a:rPr lang="en-US" altLang="ko-KR" sz="1100" dirty="0"/>
              <a:t>        &lt;/div&gt;</a:t>
            </a:r>
          </a:p>
          <a:p>
            <a:r>
              <a:rPr lang="en-US" altLang="ko-KR" sz="1100" dirty="0"/>
              <a:t>    &lt;/section&gt;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67268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972687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Reward,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inner &amp; logo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Reward</a:t>
            </a:r>
          </a:p>
          <a:p>
            <a:pPr lvl="1"/>
            <a:r>
              <a:rPr lang="en-US" altLang="ko-KR" dirty="0"/>
              <a:t>Background-color : #1e3932;</a:t>
            </a:r>
          </a:p>
          <a:p>
            <a:r>
              <a:rPr lang="en-US" altLang="ko-KR" dirty="0"/>
              <a:t>Inner</a:t>
            </a:r>
          </a:p>
          <a:p>
            <a:pPr lvl="1"/>
            <a:r>
              <a:rPr lang="en-US" altLang="ko-KR" dirty="0"/>
              <a:t>Position: relative;</a:t>
            </a:r>
          </a:p>
          <a:p>
            <a:pPr lvl="1"/>
            <a:r>
              <a:rPr lang="en-US" altLang="ko-KR" dirty="0"/>
              <a:t>Padding : 30px 0 40px 0;</a:t>
            </a:r>
          </a:p>
          <a:p>
            <a:pPr lvl="1"/>
            <a:r>
              <a:rPr lang="en-US" altLang="ko-KR" dirty="0"/>
              <a:t>Display: flex;</a:t>
            </a:r>
          </a:p>
          <a:p>
            <a:r>
              <a:rPr lang="en-US" altLang="ko-KR" dirty="0"/>
              <a:t>IMG</a:t>
            </a:r>
          </a:p>
          <a:p>
            <a:pPr lvl="1"/>
            <a:r>
              <a:rPr lang="en-US" altLang="ko-KR" dirty="0"/>
              <a:t>Width: 176px;</a:t>
            </a:r>
          </a:p>
          <a:p>
            <a:pPr lvl="1"/>
            <a:r>
              <a:rPr lang="en-US" altLang="ko-KR" dirty="0"/>
              <a:t>Display: block;</a:t>
            </a:r>
          </a:p>
        </p:txBody>
      </p:sp>
    </p:spTree>
    <p:extLst>
      <p:ext uri="{BB962C8B-B14F-4D97-AF65-F5344CB8AC3E}">
        <p14:creationId xmlns:p14="http://schemas.microsoft.com/office/powerpoint/2010/main" val="883539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Reward,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items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err="1"/>
              <a:t>Reward__items</a:t>
            </a:r>
            <a:endParaRPr lang="en-US" altLang="ko-KR" dirty="0"/>
          </a:p>
          <a:p>
            <a:pPr lvl="1"/>
            <a:r>
              <a:rPr lang="ko-KR" altLang="en-US" dirty="0"/>
              <a:t>로고 이외의 공간을 전부 차지 </a:t>
            </a:r>
            <a:r>
              <a:rPr lang="en-US" altLang="ko-KR" dirty="0">
                <a:sym typeface="Wingdings" panose="05000000000000000000" pitchFamily="2" charset="2"/>
              </a:rPr>
              <a:t> flex-grow: 1;</a:t>
            </a:r>
            <a:endParaRPr lang="en-US" altLang="ko-KR" dirty="0"/>
          </a:p>
          <a:p>
            <a:r>
              <a:rPr lang="ko-KR" altLang="en-US" dirty="0"/>
              <a:t>내부 텍스트의 기본 크기 설정</a:t>
            </a:r>
            <a:endParaRPr lang="en-US" altLang="ko-KR" dirty="0"/>
          </a:p>
          <a:p>
            <a:pPr lvl="1"/>
            <a:r>
              <a:rPr lang="en-US" altLang="ko-KR" dirty="0"/>
              <a:t>Font-size: 17px;</a:t>
            </a:r>
          </a:p>
          <a:p>
            <a:r>
              <a:rPr lang="ko-KR" altLang="en-US" dirty="0"/>
              <a:t>큰 글자는 </a:t>
            </a:r>
            <a:r>
              <a:rPr lang="en-US" altLang="ko-KR" dirty="0"/>
              <a:t>.subject </a:t>
            </a:r>
            <a:r>
              <a:rPr lang="ko-KR" altLang="en-US" dirty="0"/>
              <a:t>클래스를 추가해서 처리</a:t>
            </a:r>
            <a:endParaRPr lang="en-US" altLang="ko-KR" dirty="0"/>
          </a:p>
          <a:p>
            <a:pPr lvl="1"/>
            <a:r>
              <a:rPr lang="en-US" altLang="ko-KR" dirty="0"/>
              <a:t>Font-size: 26px;</a:t>
            </a:r>
          </a:p>
          <a:p>
            <a:r>
              <a:rPr lang="ko-KR" altLang="en-US" dirty="0"/>
              <a:t>두꺼운 글자는 </a:t>
            </a:r>
            <a:r>
              <a:rPr lang="ko-KR" altLang="en-US" dirty="0" err="1"/>
              <a:t>커먼</a:t>
            </a:r>
            <a:r>
              <a:rPr lang="ko-KR" altLang="en-US" dirty="0"/>
              <a:t> 클래스 </a:t>
            </a:r>
            <a:r>
              <a:rPr lang="en-US" altLang="ko-KR" dirty="0"/>
              <a:t>.strong </a:t>
            </a:r>
            <a:r>
              <a:rPr lang="ko-KR" altLang="en-US" dirty="0"/>
              <a:t>사용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중앙선 그리기</a:t>
            </a:r>
            <a:endParaRPr lang="en-US" altLang="ko-KR" dirty="0"/>
          </a:p>
          <a:p>
            <a:pPr lvl="1"/>
            <a:r>
              <a:rPr lang="en-US" altLang="ko-KR" dirty="0"/>
              <a:t>1px </a:t>
            </a:r>
            <a:r>
              <a:rPr lang="ko-KR" altLang="en-US" dirty="0"/>
              <a:t>은 두꺼워요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 err="1"/>
              <a:t>이럴땐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box-shadow: 0 0.5px #c8c8c8;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버튼 위치 지정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9200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Reward,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전역 버튼 설정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커먼</a:t>
            </a:r>
            <a:r>
              <a:rPr lang="ko-KR" altLang="en-US" dirty="0"/>
              <a:t> 클래스로 이동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전역 스타일인 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ko-KR" altLang="en-US" dirty="0"/>
              <a:t>스타일 미리 선언</a:t>
            </a:r>
            <a:endParaRPr lang="en-US" altLang="ko-KR" dirty="0"/>
          </a:p>
          <a:p>
            <a:pPr lvl="1"/>
            <a:r>
              <a:rPr lang="en-US" altLang="ko-KR" dirty="0" err="1"/>
              <a:t>Btn</a:t>
            </a:r>
            <a:r>
              <a:rPr lang="en-US" altLang="ko-KR" dirty="0"/>
              <a:t>--white</a:t>
            </a:r>
          </a:p>
          <a:p>
            <a:pPr lvl="1"/>
            <a:r>
              <a:rPr lang="en-US" altLang="ko-KR" dirty="0" err="1"/>
              <a:t>Btn</a:t>
            </a:r>
            <a:r>
              <a:rPr lang="en-US" altLang="ko-KR" dirty="0"/>
              <a:t>--reverse</a:t>
            </a:r>
          </a:p>
          <a:p>
            <a:r>
              <a:rPr lang="en-US" altLang="ko-KR" dirty="0"/>
              <a:t>Hover </a:t>
            </a:r>
            <a:r>
              <a:rPr lang="ko-KR" altLang="en-US" dirty="0"/>
              <a:t>도 선언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69789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Reward,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card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/>
              <a:t>Card </a:t>
            </a:r>
            <a:r>
              <a:rPr lang="ko-KR" altLang="en-US" dirty="0"/>
              <a:t>파트 공간 지정</a:t>
            </a:r>
            <a:endParaRPr lang="en-US" altLang="ko-KR" dirty="0"/>
          </a:p>
          <a:p>
            <a:r>
              <a:rPr lang="en-US" altLang="ko-KR" dirty="0"/>
              <a:t>Font-size </a:t>
            </a:r>
            <a:r>
              <a:rPr lang="ko-KR" altLang="en-US" dirty="0"/>
              <a:t>설정</a:t>
            </a:r>
            <a:endParaRPr lang="en-US" altLang="ko-KR" dirty="0"/>
          </a:p>
          <a:p>
            <a:r>
              <a:rPr lang="en-US" altLang="ko-KR" dirty="0"/>
              <a:t>Button </a:t>
            </a:r>
            <a:r>
              <a:rPr lang="ko-KR" altLang="en-US" dirty="0"/>
              <a:t>위치 지정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47248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8AB4845-0780-8619-18C5-E49C17F0D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63" y="1246511"/>
            <a:ext cx="9061473" cy="43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351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7B0E7C9-C777-03E6-2400-9404F229A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6486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CADA1-65FE-1B33-6B55-BC91F1058F53}"/>
              </a:ext>
            </a:extLst>
          </p:cNvPr>
          <p:cNvSpPr txBox="1"/>
          <p:nvPr/>
        </p:nvSpPr>
        <p:spPr>
          <a:xfrm>
            <a:off x="0" y="401171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</a:t>
            </a:r>
            <a:r>
              <a:rPr lang="ko-KR" altLang="en-US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비쥬얼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8428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1969010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3947482-21A1-5CA5-0A4F-45C87D3DFA6B}"/>
              </a:ext>
            </a:extLst>
          </p:cNvPr>
          <p:cNvSpPr txBox="1"/>
          <p:nvPr/>
        </p:nvSpPr>
        <p:spPr>
          <a:xfrm>
            <a:off x="609600" y="1443841"/>
            <a:ext cx="115824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RERU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"./images/peru.png"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"PERU"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img_product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__contents"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"./images/peru_text.png"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img_text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--light-green"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2749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D8D657-4589-8A16-552B-1A68A358E00A}"/>
              </a:ext>
            </a:extLst>
          </p:cNvPr>
          <p:cNvSpPr txBox="1"/>
          <p:nvPr/>
        </p:nvSpPr>
        <p:spPr>
          <a:xfrm>
            <a:off x="711200" y="1582340"/>
            <a:ext cx="110109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&lt;!-- RERU --&gt;</a:t>
            </a:r>
          </a:p>
          <a:p>
            <a:r>
              <a:rPr lang="en-US" altLang="ko-KR" dirty="0"/>
              <a:t>    &lt;section class="</a:t>
            </a:r>
            <a:r>
              <a:rPr lang="en-US" altLang="ko-KR" dirty="0" err="1"/>
              <a:t>peru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&lt;div class="inner"&gt;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="./images/peru.png" alt="PERU" class="</a:t>
            </a:r>
            <a:r>
              <a:rPr lang="en-US" altLang="ko-KR" dirty="0" err="1"/>
              <a:t>img_product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&lt;div class="</a:t>
            </a:r>
            <a:r>
              <a:rPr lang="en-US" altLang="ko-KR" dirty="0" err="1"/>
              <a:t>peru</a:t>
            </a:r>
            <a:r>
              <a:rPr lang="en-US" altLang="ko-KR" dirty="0"/>
              <a:t>__contents"&gt;</a:t>
            </a:r>
          </a:p>
          <a:p>
            <a:r>
              <a:rPr lang="en-US" altLang="ko-KR" dirty="0"/>
              <a:t>    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="./images/peru_text.png" alt="" class="</a:t>
            </a:r>
            <a:r>
              <a:rPr lang="en-US" altLang="ko-KR" dirty="0" err="1"/>
              <a:t>img_text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   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--light-green"&gt;</a:t>
            </a:r>
            <a:r>
              <a:rPr lang="ko-KR" altLang="en-US" dirty="0"/>
              <a:t>자세히 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    &lt;/div&gt;</a:t>
            </a:r>
          </a:p>
          <a:p>
            <a:r>
              <a:rPr lang="en-US" altLang="ko-KR" dirty="0"/>
              <a:t>        &lt;/div&gt;</a:t>
            </a:r>
          </a:p>
          <a:p>
            <a:r>
              <a:rPr lang="en-US" altLang="ko-KR" dirty="0"/>
              <a:t>    &lt;/section&gt;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43598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CSS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선언하기</a:t>
            </a:r>
          </a:p>
        </p:txBody>
      </p:sp>
    </p:spTree>
    <p:extLst>
      <p:ext uri="{BB962C8B-B14F-4D97-AF65-F5344CB8AC3E}">
        <p14:creationId xmlns:p14="http://schemas.microsoft.com/office/powerpoint/2010/main" val="3850572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Peru,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백그라운드 지정</a:t>
            </a:r>
            <a:endParaRPr lang="en-US" altLang="ko-KR" dirty="0"/>
          </a:p>
          <a:p>
            <a:pPr lvl="1"/>
            <a:r>
              <a:rPr lang="ko-KR" altLang="en-US" dirty="0"/>
              <a:t>이미지가 있으니 부르면 </a:t>
            </a:r>
            <a:r>
              <a:rPr lang="ko-KR" altLang="en-US" dirty="0" err="1"/>
              <a:t>땡이겠죠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어 그런데</a:t>
            </a:r>
            <a:r>
              <a:rPr lang="en-US" altLang="ko-KR" dirty="0"/>
              <a:t>? </a:t>
            </a:r>
            <a:r>
              <a:rPr lang="ko-KR" altLang="en-US" dirty="0"/>
              <a:t>양 옆에 </a:t>
            </a:r>
            <a:r>
              <a:rPr lang="ko-KR" altLang="en-US" dirty="0" err="1"/>
              <a:t>호랑이랑</a:t>
            </a:r>
            <a:r>
              <a:rPr lang="ko-KR" altLang="en-US" dirty="0"/>
              <a:t> 새가 없네요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이미지로 추가를 하면 될까요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이미지 </a:t>
            </a:r>
            <a:r>
              <a:rPr lang="en-US" altLang="ko-KR" dirty="0"/>
              <a:t>&amp; </a:t>
            </a:r>
            <a:r>
              <a:rPr lang="ko-KR" altLang="en-US" dirty="0"/>
              <a:t>백그라운드 이미지 구별 방법</a:t>
            </a:r>
            <a:endParaRPr lang="en-US" altLang="ko-KR" dirty="0"/>
          </a:p>
          <a:p>
            <a:r>
              <a:rPr lang="ko-KR" altLang="en-US" dirty="0"/>
              <a:t>일단 기본 세팅</a:t>
            </a:r>
            <a:endParaRPr lang="en-US" altLang="ko-KR" dirty="0"/>
          </a:p>
          <a:p>
            <a:pPr lvl="1"/>
            <a:r>
              <a:rPr lang="en-US" altLang="ko-KR" dirty="0"/>
              <a:t>Height:</a:t>
            </a:r>
            <a:r>
              <a:rPr lang="ko-KR" altLang="en-US" dirty="0"/>
              <a:t> </a:t>
            </a:r>
            <a:r>
              <a:rPr lang="en-US" altLang="ko-KR" dirty="0"/>
              <a:t>570px</a:t>
            </a:r>
          </a:p>
          <a:p>
            <a:pPr lvl="1"/>
            <a:r>
              <a:rPr lang="en-US" altLang="ko-KR" dirty="0"/>
              <a:t>Overflow: hidden;</a:t>
            </a:r>
          </a:p>
          <a:p>
            <a:pPr lvl="1"/>
            <a:r>
              <a:rPr lang="en-US" altLang="ko-KR" dirty="0" err="1"/>
              <a:t>Postion</a:t>
            </a:r>
            <a:r>
              <a:rPr lang="en-US" altLang="ko-KR" dirty="0"/>
              <a:t>: relative;</a:t>
            </a:r>
          </a:p>
        </p:txBody>
      </p:sp>
    </p:spTree>
    <p:extLst>
      <p:ext uri="{BB962C8B-B14F-4D97-AF65-F5344CB8AC3E}">
        <p14:creationId xmlns:p14="http://schemas.microsoft.com/office/powerpoint/2010/main" val="2394104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Peru,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백그라운드 지정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그럼 </a:t>
            </a:r>
            <a:r>
              <a:rPr lang="ko-KR" altLang="en-US" dirty="0" err="1"/>
              <a:t>호랑이랑</a:t>
            </a:r>
            <a:r>
              <a:rPr lang="ko-KR" altLang="en-US" dirty="0"/>
              <a:t> 새는 어쩌죠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안에 </a:t>
            </a:r>
            <a:r>
              <a:rPr lang="en-US" altLang="ko-KR" dirty="0"/>
              <a:t>DIV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넣고 백그라운드로 할까요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가상 요소 </a:t>
            </a:r>
            <a:r>
              <a:rPr lang="ko-KR" altLang="en-US" dirty="0" err="1"/>
              <a:t>선택자</a:t>
            </a:r>
            <a:r>
              <a:rPr lang="en-US" altLang="ko-KR" dirty="0"/>
              <a:t>!!</a:t>
            </a:r>
          </a:p>
          <a:p>
            <a:r>
              <a:rPr lang="en-US" altLang="ko-KR" dirty="0"/>
              <a:t>Before </a:t>
            </a:r>
            <a:r>
              <a:rPr lang="ko-KR" altLang="en-US" dirty="0"/>
              <a:t>엔 호랑이 </a:t>
            </a:r>
            <a:r>
              <a:rPr lang="en-US" altLang="ko-KR" dirty="0"/>
              <a:t>/ after </a:t>
            </a:r>
            <a:r>
              <a:rPr lang="ko-KR" altLang="en-US" dirty="0"/>
              <a:t>엔 새를 넣죠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832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Peru,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프로덕트 이미지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이미지 위치 </a:t>
            </a:r>
            <a:r>
              <a:rPr lang="ko-KR" altLang="en-US" dirty="0" err="1"/>
              <a:t>부터</a:t>
            </a:r>
            <a:r>
              <a:rPr lang="ko-KR" altLang="en-US" dirty="0"/>
              <a:t> 정해보아요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포지션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absolute;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Width: 310px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Top: 70px;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Left: 150px;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4579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Peru,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컨텐츠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lnSpcReduction="10000"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컨텐츠 이미지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/>
              <a:t>Width: 440px</a:t>
            </a:r>
          </a:p>
          <a:p>
            <a:r>
              <a:rPr lang="ko-KR" altLang="en-US" dirty="0"/>
              <a:t>버튼 위치</a:t>
            </a:r>
            <a:endParaRPr lang="en-US" altLang="ko-KR" dirty="0"/>
          </a:p>
          <a:p>
            <a:pPr lvl="1"/>
            <a:r>
              <a:rPr lang="en-US" altLang="ko-KR" dirty="0"/>
              <a:t>Margin-top: 40px;</a:t>
            </a:r>
          </a:p>
          <a:p>
            <a:r>
              <a:rPr lang="ko-KR" altLang="en-US" dirty="0"/>
              <a:t>컨텐츠 위치 정하기</a:t>
            </a:r>
            <a:r>
              <a:rPr lang="en-US" altLang="ko-KR" dirty="0"/>
              <a:t>!</a:t>
            </a:r>
          </a:p>
          <a:p>
            <a:pPr lvl="1"/>
            <a:r>
              <a:rPr lang="ko-KR" altLang="en-US" dirty="0"/>
              <a:t>포지션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absolute;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Top: 160px;</a:t>
            </a: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Right: 100px;</a:t>
            </a:r>
          </a:p>
        </p:txBody>
      </p:sp>
    </p:spTree>
    <p:extLst>
      <p:ext uri="{BB962C8B-B14F-4D97-AF65-F5344CB8AC3E}">
        <p14:creationId xmlns:p14="http://schemas.microsoft.com/office/powerpoint/2010/main" val="3985779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en-US" altLang="ko-KR" dirty="0">
                <a:solidFill>
                  <a:srgbClr val="00B050"/>
                </a:solidFill>
              </a:rPr>
              <a:t>Peru,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애니메이션 주기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>
                <a:sym typeface="Wingdings" panose="05000000000000000000" pitchFamily="2" charset="2"/>
              </a:rPr>
              <a:t>이미지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transform: translate() </a:t>
            </a:r>
            <a:r>
              <a:rPr lang="ko-KR" altLang="en-US" dirty="0">
                <a:sym typeface="Wingdings" panose="05000000000000000000" pitchFamily="2" charset="2"/>
              </a:rPr>
              <a:t>값을 주어 이동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>
                <a:sym typeface="Wingdings" panose="05000000000000000000" pitchFamily="2" charset="2"/>
              </a:rPr>
              <a:t>Active </a:t>
            </a:r>
            <a:r>
              <a:rPr lang="ko-KR" altLang="en-US" dirty="0">
                <a:sym typeface="Wingdings" panose="05000000000000000000" pitchFamily="2" charset="2"/>
              </a:rPr>
              <a:t>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>
                <a:sym typeface="Wingdings" panose="05000000000000000000" pitchFamily="2" charset="2"/>
              </a:rPr>
              <a:t>Translate() </a:t>
            </a:r>
            <a:r>
              <a:rPr lang="ko-KR" altLang="en-US" dirty="0">
                <a:sym typeface="Wingdings" panose="05000000000000000000" pitchFamily="2" charset="2"/>
              </a:rPr>
              <a:t>값을 </a:t>
            </a:r>
            <a:r>
              <a:rPr lang="en-US" altLang="ko-KR" dirty="0">
                <a:sym typeface="Wingdings" panose="05000000000000000000" pitchFamily="2" charset="2"/>
              </a:rPr>
              <a:t>0</a:t>
            </a:r>
            <a:r>
              <a:rPr lang="ko-KR" altLang="en-US" dirty="0">
                <a:sym typeface="Wingdings" panose="05000000000000000000" pitchFamily="2" charset="2"/>
              </a:rPr>
              <a:t>으로 변경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원래 위치로 이동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적절한 시간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endParaRPr lang="en-US" altLang="ko-K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9119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8A20F18-6FDA-76B5-0CCF-69D02B537364}"/>
              </a:ext>
            </a:extLst>
          </p:cNvPr>
          <p:cNvSpPr txBox="1"/>
          <p:nvPr/>
        </p:nvSpPr>
        <p:spPr>
          <a:xfrm>
            <a:off x="1409700" y="5538745"/>
            <a:ext cx="9372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https://miniintern.com/?gclid=CjwKCAjwiJqWBhBdEiwAtESPaI-O9OwIH4svkBbK2vuFq1ifNa5I7H36L46Yn_55WB2qqilvl_MprhoCxckQAvD_BwE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BBDFFED-F31D-0AB4-8999-8861D5341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729" y="843638"/>
            <a:ext cx="960254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82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인도네시아 구현하기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982489-50D6-52EC-48C4-6E71EDB91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376"/>
            <a:ext cx="12192000" cy="255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841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3449393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38F9FE-8982-6205-6CD8-CF51E8CB0C2F}"/>
              </a:ext>
            </a:extLst>
          </p:cNvPr>
          <p:cNvSpPr txBox="1"/>
          <p:nvPr/>
        </p:nvSpPr>
        <p:spPr>
          <a:xfrm>
            <a:off x="0" y="1582341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INDONESIA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indonesia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"./images/indonesia_title.png"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"INDONESIA"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indonesia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__title"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"./images/indonesia_img.png"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"INDONESIA"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indonesia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__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--gold"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8717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77871-FE85-34F0-3EB4-D8F10107614B}"/>
              </a:ext>
            </a:extLst>
          </p:cNvPr>
          <p:cNvSpPr txBox="1"/>
          <p:nvPr/>
        </p:nvSpPr>
        <p:spPr>
          <a:xfrm>
            <a:off x="0" y="1859340"/>
            <a:ext cx="1219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 &lt;!-- INDONESIA --&gt;</a:t>
            </a:r>
          </a:p>
          <a:p>
            <a:r>
              <a:rPr lang="en-US" altLang="ko-KR" dirty="0"/>
              <a:t>    &lt;section class="</a:t>
            </a:r>
            <a:r>
              <a:rPr lang="en-US" altLang="ko-KR" dirty="0" err="1"/>
              <a:t>indonesia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&lt;div class="inner"&gt;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="./images/indonesia_title.png" alt="INDONESIA" class="</a:t>
            </a:r>
            <a:r>
              <a:rPr lang="en-US" altLang="ko-KR" dirty="0" err="1"/>
              <a:t>indonesia</a:t>
            </a:r>
            <a:r>
              <a:rPr lang="en-US" altLang="ko-KR" dirty="0"/>
              <a:t>__title"&gt;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="./images/indonesia_img.png" alt="INDONESIA" class="</a:t>
            </a:r>
            <a:r>
              <a:rPr lang="en-US" altLang="ko-KR" dirty="0" err="1"/>
              <a:t>indonesia</a:t>
            </a:r>
            <a:r>
              <a:rPr lang="en-US" altLang="ko-KR" dirty="0"/>
              <a:t>__</a:t>
            </a:r>
            <a:r>
              <a:rPr lang="en-US" altLang="ko-KR" dirty="0" err="1"/>
              <a:t>img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--gold"&gt;</a:t>
            </a:r>
            <a:r>
              <a:rPr lang="ko-KR" altLang="en-US" dirty="0"/>
              <a:t>자세히 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&lt;/div&gt;</a:t>
            </a:r>
          </a:p>
          <a:p>
            <a:r>
              <a:rPr lang="en-US" altLang="ko-KR" dirty="0"/>
              <a:t>    &lt;/section&gt;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8738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인도네시아 구현하기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백그라운드</a:t>
            </a:r>
            <a:endParaRPr lang="en-US" altLang="ko-KR" dirty="0"/>
          </a:p>
          <a:p>
            <a:pPr lvl="1"/>
            <a:r>
              <a:rPr lang="en-US" altLang="ko-KR" dirty="0" err="1"/>
              <a:t>Indonesia_bg</a:t>
            </a:r>
            <a:r>
              <a:rPr lang="en-US" altLang="ko-KR" dirty="0"/>
              <a:t> / height: 400px</a:t>
            </a:r>
          </a:p>
          <a:p>
            <a:r>
              <a:rPr lang="ko-KR" altLang="en-US" dirty="0"/>
              <a:t>백그라운드 왼쪽</a:t>
            </a:r>
            <a:r>
              <a:rPr lang="en-US" altLang="ko-KR" dirty="0"/>
              <a:t>(</a:t>
            </a:r>
            <a:r>
              <a:rPr lang="ko-KR" altLang="en-US" dirty="0"/>
              <a:t>컴퓨터 해상도에 따라 상이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Indonesia_bg_left</a:t>
            </a:r>
            <a:endParaRPr lang="en-US" altLang="ko-KR" dirty="0"/>
          </a:p>
          <a:p>
            <a:pPr lvl="1"/>
            <a:r>
              <a:rPr lang="en-US" altLang="ko-KR" dirty="0"/>
              <a:t>373px / 277px</a:t>
            </a:r>
          </a:p>
          <a:p>
            <a:pPr lvl="1"/>
            <a:r>
              <a:rPr lang="en-US" altLang="ko-KR" dirty="0"/>
              <a:t>Left: -100px</a:t>
            </a:r>
          </a:p>
          <a:p>
            <a:r>
              <a:rPr lang="ko-KR" altLang="en-US" dirty="0"/>
              <a:t>백그라운드 오른쪽</a:t>
            </a:r>
            <a:r>
              <a:rPr lang="en-US" altLang="ko-KR" dirty="0"/>
              <a:t>(</a:t>
            </a:r>
            <a:r>
              <a:rPr lang="ko-KR" altLang="en-US" dirty="0"/>
              <a:t>컴퓨터 해상도에 따라 상이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Indonesia_bg_right</a:t>
            </a:r>
            <a:endParaRPr lang="en-US" altLang="ko-KR" dirty="0"/>
          </a:p>
          <a:p>
            <a:pPr lvl="1"/>
            <a:r>
              <a:rPr lang="en-US" altLang="ko-KR" dirty="0"/>
              <a:t>563px / 305px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313230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ko-KR" altLang="en-US" dirty="0"/>
              <a:t>인도네시아 구현하기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Indonesia__title</a:t>
            </a:r>
            <a:endParaRPr lang="en-US" altLang="ko-KR" dirty="0"/>
          </a:p>
          <a:p>
            <a:pPr lvl="1"/>
            <a:r>
              <a:rPr lang="en-US" altLang="ko-KR" dirty="0"/>
              <a:t>Width: 496px</a:t>
            </a:r>
          </a:p>
          <a:p>
            <a:r>
              <a:rPr lang="en-US" altLang="ko-KR" dirty="0"/>
              <a:t>Indonesia__</a:t>
            </a:r>
            <a:r>
              <a:rPr lang="en-US" altLang="ko-KR" dirty="0" err="1"/>
              <a:t>img</a:t>
            </a:r>
            <a:endParaRPr lang="en-US" altLang="ko-KR" dirty="0"/>
          </a:p>
          <a:p>
            <a:pPr lvl="1"/>
            <a:r>
              <a:rPr lang="ko-KR" altLang="en-US" dirty="0"/>
              <a:t>이미지 크기 그대로 사용</a:t>
            </a:r>
            <a:endParaRPr lang="en-US" altLang="ko-KR" dirty="0"/>
          </a:p>
          <a:p>
            <a:r>
              <a:rPr lang="en-US" altLang="ko-KR" dirty="0" err="1"/>
              <a:t>Btn</a:t>
            </a:r>
            <a:r>
              <a:rPr lang="en-US" altLang="ko-KR" dirty="0"/>
              <a:t>--gold </a:t>
            </a:r>
          </a:p>
          <a:p>
            <a:pPr lvl="1"/>
            <a:r>
              <a:rPr lang="ko-KR" altLang="en-US" dirty="0"/>
              <a:t>선언해서 사용</a:t>
            </a:r>
            <a:r>
              <a:rPr lang="en-US" altLang="ko-KR" dirty="0"/>
              <a:t>!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28428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96E5F9E-F5CE-D720-650E-BCD550E69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6285"/>
            <a:ext cx="12192000" cy="510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61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107318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775531-E9DF-8E88-6396-90B6858BA27A}"/>
              </a:ext>
            </a:extLst>
          </p:cNvPr>
          <p:cNvSpPr txBox="1"/>
          <p:nvPr/>
        </p:nvSpPr>
        <p:spPr>
          <a:xfrm>
            <a:off x="0" y="1582341"/>
            <a:ext cx="1219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FAVORITE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"./images/fav_title_1.png"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"favorite__title_1"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"./images/fav_title_2.png"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"favorite__title_2"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"./images/fav_img.png"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"favorite__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--white"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643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C77871-FE85-34F0-3EB4-D8F10107614B}"/>
              </a:ext>
            </a:extLst>
          </p:cNvPr>
          <p:cNvSpPr txBox="1"/>
          <p:nvPr/>
        </p:nvSpPr>
        <p:spPr>
          <a:xfrm>
            <a:off x="1028700" y="1859340"/>
            <a:ext cx="111633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&lt;!-- FAVORITE --&gt;</a:t>
            </a:r>
          </a:p>
          <a:p>
            <a:r>
              <a:rPr lang="en-US" altLang="ko-KR" dirty="0"/>
              <a:t>    &lt;section class="favorite"&gt;</a:t>
            </a:r>
          </a:p>
          <a:p>
            <a:r>
              <a:rPr lang="en-US" altLang="ko-KR" dirty="0"/>
              <a:t>        &lt;div class="inner"&gt;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="./images/fav_title_1.png" alt="FAVORITE" class="favorite__title_1"&gt;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="./images/fav_title_2.png" alt="FAVORITE" class="favorite__title_2"&gt;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="./images/fav_img.png" alt="FAVORITE" class="favorite__</a:t>
            </a:r>
            <a:r>
              <a:rPr lang="en-US" altLang="ko-KR" dirty="0" err="1"/>
              <a:t>img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--white"&gt;</a:t>
            </a:r>
            <a:r>
              <a:rPr lang="ko-KR" altLang="en-US" dirty="0"/>
              <a:t>자세히 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&lt;/div&gt;</a:t>
            </a:r>
          </a:p>
          <a:p>
            <a:r>
              <a:rPr lang="en-US" altLang="ko-KR" dirty="0"/>
              <a:t>    &lt;/section&gt;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272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947B16-8E68-54CD-56FF-F586AC02F3AD}"/>
              </a:ext>
            </a:extLst>
          </p:cNvPr>
          <p:cNvSpPr txBox="1"/>
          <p:nvPr/>
        </p:nvSpPr>
        <p:spPr>
          <a:xfrm>
            <a:off x="3100526" y="377921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2"/>
              </a:rPr>
              <a:t>https://community.linkareer.com/hothot/11452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7493A8-EEFA-1A77-B162-D4B1402FF5AC}"/>
              </a:ext>
            </a:extLst>
          </p:cNvPr>
          <p:cNvSpPr txBox="1"/>
          <p:nvPr/>
        </p:nvSpPr>
        <p:spPr>
          <a:xfrm>
            <a:off x="3100526" y="206582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  <a:hlinkClick r:id="rId3"/>
              </a:rPr>
              <a:t>https://adtoyou.tistory.com/4</a:t>
            </a:r>
            <a:endParaRPr lang="ko-KR" altLang="en-US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2807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Favorite </a:t>
            </a:r>
            <a:r>
              <a:rPr lang="ko-KR" altLang="en-US" dirty="0"/>
              <a:t>구현하기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/>
              <a:t>백그라운드 세팅</a:t>
            </a:r>
            <a:endParaRPr lang="en-US" altLang="ko-KR" dirty="0"/>
          </a:p>
          <a:p>
            <a:pPr lvl="1"/>
            <a:r>
              <a:rPr lang="ko-KR" altLang="en-US" dirty="0"/>
              <a:t>스크롤에 따라가지 않는 백그라운드 옵션이 있었습니다</a:t>
            </a:r>
            <a:r>
              <a:rPr lang="en-US" altLang="ko-KR" dirty="0"/>
              <a:t>! </a:t>
            </a:r>
            <a:r>
              <a:rPr lang="ko-KR" altLang="en-US" dirty="0"/>
              <a:t>라이언 과제를 기억해 보세요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/>
              <a:t>Height: 800px;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41976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Magazine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2595B-C909-9DF2-388B-F71E0F095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7796"/>
            <a:ext cx="12192000" cy="252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643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9696458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5952D8-5701-C003-ED1D-B0FF4EC9B990}"/>
              </a:ext>
            </a:extLst>
          </p:cNvPr>
          <p:cNvSpPr txBox="1"/>
          <p:nvPr/>
        </p:nvSpPr>
        <p:spPr>
          <a:xfrm>
            <a:off x="266700" y="1582341"/>
            <a:ext cx="11658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MAGAZINE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"./images/magazine_title.png"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magazine__title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"./images/magazine_img.png"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"MAGAZINE"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"magazine__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9380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169967-BB5B-0D30-0AF8-3078FEF3139A}"/>
              </a:ext>
            </a:extLst>
          </p:cNvPr>
          <p:cNvSpPr txBox="1"/>
          <p:nvPr/>
        </p:nvSpPr>
        <p:spPr>
          <a:xfrm>
            <a:off x="215900" y="1859340"/>
            <a:ext cx="118491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&lt;!-- MAGAZINE --&gt;</a:t>
            </a:r>
          </a:p>
          <a:p>
            <a:r>
              <a:rPr lang="en-US" altLang="ko-KR" dirty="0"/>
              <a:t>    &lt;section class="magazine"&gt;</a:t>
            </a:r>
          </a:p>
          <a:p>
            <a:r>
              <a:rPr lang="en-US" altLang="ko-KR" dirty="0"/>
              <a:t>        &lt;div class="inner"&gt;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="./images/magazine_title.png" alt="MAGAZINE" class="</a:t>
            </a:r>
            <a:r>
              <a:rPr lang="en-US" altLang="ko-KR" dirty="0" err="1"/>
              <a:t>magazine__title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="./images/magazine_img.png" alt="MAGAZINE" class="magazine__</a:t>
            </a:r>
            <a:r>
              <a:rPr lang="en-US" altLang="ko-KR" dirty="0" err="1"/>
              <a:t>img</a:t>
            </a:r>
            <a:r>
              <a:rPr lang="en-US" altLang="ko-KR" dirty="0"/>
              <a:t>"&gt;</a:t>
            </a:r>
          </a:p>
          <a:p>
            <a:r>
              <a:rPr lang="en-US" altLang="ko-KR" dirty="0"/>
              <a:t>           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--black"&gt;</a:t>
            </a:r>
            <a:r>
              <a:rPr lang="ko-KR" altLang="en-US" dirty="0"/>
              <a:t>자세히 보기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&lt;/div&gt;</a:t>
            </a:r>
          </a:p>
          <a:p>
            <a:r>
              <a:rPr lang="en-US" altLang="ko-KR" dirty="0"/>
              <a:t>    &lt;/section&gt;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86625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FIND STORE </a:t>
            </a:r>
            <a:r>
              <a:rPr lang="ko-KR" altLang="en-US" dirty="0"/>
              <a:t>구현하기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75DCFA-03AE-51CC-3227-33E9088EA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4327"/>
            <a:ext cx="12192000" cy="254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229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8699050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DC92DC8-0B9E-C36E-0BFD-FE28D7EE9427}"/>
              </a:ext>
            </a:extLst>
          </p:cNvPr>
          <p:cNvSpPr txBox="1"/>
          <p:nvPr/>
        </p:nvSpPr>
        <p:spPr>
          <a:xfrm>
            <a:off x="0" y="1720840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FIND STORE --&gt;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"./images/store_title_1.png"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"store__title_1"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"./images/store_title_2.png"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"store__title_2"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"./images/store_img_3.png"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"store__img_3"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"./images/store_img_4.png"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"store__img_4"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"./images/store_img_2.png"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"store__img_2"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"./images/store_img_1.png"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"store__img_1"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매장 찾기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0394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3AFC7D-7626-F535-4A14-CC40C0127CEF}"/>
              </a:ext>
            </a:extLst>
          </p:cNvPr>
          <p:cNvSpPr txBox="1"/>
          <p:nvPr/>
        </p:nvSpPr>
        <p:spPr>
          <a:xfrm>
            <a:off x="0" y="1526044"/>
            <a:ext cx="121920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&lt;!-- FIND STORE --&gt;</a:t>
            </a:r>
          </a:p>
          <a:p>
            <a:r>
              <a:rPr lang="en-US" altLang="ko-KR" dirty="0"/>
              <a:t>    &lt;section class="store"&gt;</a:t>
            </a:r>
          </a:p>
          <a:p>
            <a:r>
              <a:rPr lang="en-US" altLang="ko-KR" dirty="0"/>
              <a:t>        &lt;div class="inner"&gt;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="./images/store_title_1.png" alt="STORE" class="store__title_1"&gt;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="./images/store_title_2.png" alt="STORE" class="store__title_2"&gt;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="./images/store_img_3.png" alt="STORE" class="store__img_3"&gt;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="./images/store_img_4.png" alt="STORE" class="store__img_4"&gt;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="./images/store_img_2.png" alt="STORE" class="store__img_2"&gt;</a:t>
            </a:r>
          </a:p>
          <a:p>
            <a:r>
              <a:rPr lang="en-US" altLang="ko-KR" dirty="0"/>
              <a:t>            &lt;</a:t>
            </a:r>
            <a:r>
              <a:rPr lang="en-US" altLang="ko-KR" dirty="0" err="1"/>
              <a:t>img</a:t>
            </a:r>
            <a:r>
              <a:rPr lang="en-US" altLang="ko-KR" dirty="0"/>
              <a:t> </a:t>
            </a:r>
            <a:r>
              <a:rPr lang="en-US" altLang="ko-KR" dirty="0" err="1"/>
              <a:t>src</a:t>
            </a:r>
            <a:r>
              <a:rPr lang="en-US" altLang="ko-KR" dirty="0"/>
              <a:t>="./images/store_img_1.png" alt="STORE" class="store__img_1"&gt;</a:t>
            </a:r>
          </a:p>
          <a:p>
            <a:r>
              <a:rPr lang="en-US" altLang="ko-KR" dirty="0"/>
              <a:t>            &lt;a </a:t>
            </a:r>
            <a:r>
              <a:rPr lang="en-US" altLang="ko-KR" dirty="0" err="1"/>
              <a:t>href</a:t>
            </a:r>
            <a:r>
              <a:rPr lang="en-US" altLang="ko-KR" dirty="0"/>
              <a:t>="#" class="</a:t>
            </a:r>
            <a:r>
              <a:rPr lang="en-US" altLang="ko-KR" dirty="0" err="1"/>
              <a:t>btn</a:t>
            </a:r>
            <a:r>
              <a:rPr lang="en-US" altLang="ko-KR" dirty="0"/>
              <a:t> </a:t>
            </a:r>
            <a:r>
              <a:rPr lang="en-US" altLang="ko-KR" dirty="0" err="1"/>
              <a:t>btn</a:t>
            </a:r>
            <a:r>
              <a:rPr lang="en-US" altLang="ko-KR" dirty="0"/>
              <a:t>--black"&gt;</a:t>
            </a:r>
            <a:r>
              <a:rPr lang="ko-KR" altLang="en-US" dirty="0"/>
              <a:t>매장 찾기</a:t>
            </a:r>
            <a:r>
              <a:rPr lang="en-US" altLang="ko-KR" dirty="0"/>
              <a:t>&lt;/a&gt;</a:t>
            </a:r>
          </a:p>
          <a:p>
            <a:r>
              <a:rPr lang="en-US" altLang="ko-KR" dirty="0"/>
              <a:t>        &lt;/div&gt;</a:t>
            </a:r>
          </a:p>
          <a:p>
            <a:r>
              <a:rPr lang="en-US" altLang="ko-KR" dirty="0"/>
              <a:t>    &lt;/section&gt;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9148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4">
            <a:extLst>
              <a:ext uri="{FF2B5EF4-FFF2-40B4-BE49-F238E27FC236}">
                <a16:creationId xmlns:a16="http://schemas.microsoft.com/office/drawing/2014/main" id="{C65DD233-B259-D4D5-8581-1117C22CE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B96FC4-1340-1874-2FFF-41116815B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0345"/>
            <a:ext cx="12192000" cy="164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1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깃허브 사용하기(중급자편). Git을 사용해서 클라우드를 쓰듯이 소스들을 업로드해서 저장하고 다른… | by 신동규 | Medium">
            <a:extLst>
              <a:ext uri="{FF2B5EF4-FFF2-40B4-BE49-F238E27FC236}">
                <a16:creationId xmlns:a16="http://schemas.microsoft.com/office/drawing/2014/main" id="{E1DB17DE-CE14-FF05-F585-BD1FDBDFE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808" y="767380"/>
            <a:ext cx="5850384" cy="266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79DFA2B-CC9A-29D3-54A8-F84D45A21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90" y="3633921"/>
            <a:ext cx="6954220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1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HTML </a:t>
            </a: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구성하기</a:t>
            </a:r>
          </a:p>
        </p:txBody>
      </p:sp>
    </p:spTree>
    <p:extLst>
      <p:ext uri="{BB962C8B-B14F-4D97-AF65-F5344CB8AC3E}">
        <p14:creationId xmlns:p14="http://schemas.microsoft.com/office/powerpoint/2010/main" val="25020267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60036E8-6CA9-29BC-759D-49D0B9D675C4}"/>
              </a:ext>
            </a:extLst>
          </p:cNvPr>
          <p:cNvSpPr txBox="1"/>
          <p:nvPr/>
        </p:nvSpPr>
        <p:spPr>
          <a:xfrm>
            <a:off x="330200" y="181957"/>
            <a:ext cx="6096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 FOOTER --&gt;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&lt;footer&gt;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footer__left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"menu"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COMPANY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한눈에 보기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사명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스타벅스 소개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국내 </a:t>
            </a:r>
            <a:r>
              <a:rPr lang="ko-KR" alt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세계의 스타벅스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글로벌 </a:t>
            </a:r>
            <a:r>
              <a:rPr lang="ko-KR" altLang="en-US" sz="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뉴스룸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CORPORATE SALES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단체 및 기업 구매 안내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PARTNERSHIP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신규 입점 제의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협력 고객사 등록신청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ONLINE COMMUNITY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페이스북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트위터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유튜브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인스타그램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RECRUIT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채용 소개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채용 지원하기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footer__right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"./images/footer_logo.png"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"FOOTER LOGO"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&lt;/footer&gt;</a:t>
            </a:r>
            <a:endParaRPr lang="en-US" altLang="ko-K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5258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D86223-A35B-99E3-556B-EFF64CF3DE53}"/>
              </a:ext>
            </a:extLst>
          </p:cNvPr>
          <p:cNvSpPr txBox="1"/>
          <p:nvPr/>
        </p:nvSpPr>
        <p:spPr>
          <a:xfrm>
            <a:off x="742950" y="181957"/>
            <a:ext cx="6096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/>
              <a:t>&lt;!-- FOOTER --&gt;</a:t>
            </a:r>
          </a:p>
          <a:p>
            <a:r>
              <a:rPr lang="en-US" altLang="ko-KR" sz="800" dirty="0"/>
              <a:t>    &lt;footer&gt;</a:t>
            </a:r>
          </a:p>
          <a:p>
            <a:r>
              <a:rPr lang="en-US" altLang="ko-KR" sz="800" dirty="0"/>
              <a:t>        &lt;div class="inner"&gt;</a:t>
            </a:r>
          </a:p>
          <a:p>
            <a:r>
              <a:rPr lang="en-US" altLang="ko-KR" sz="800" dirty="0"/>
              <a:t>            &lt;div class="</a:t>
            </a:r>
            <a:r>
              <a:rPr lang="en-US" altLang="ko-KR" sz="800" dirty="0" err="1"/>
              <a:t>footer__left</a:t>
            </a:r>
            <a:r>
              <a:rPr lang="en-US" altLang="ko-KR" sz="800" dirty="0"/>
              <a:t>"&gt;</a:t>
            </a:r>
          </a:p>
          <a:p>
            <a:r>
              <a:rPr lang="en-US" altLang="ko-KR" sz="800" dirty="0"/>
              <a:t>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 class="menu"&gt;</a:t>
            </a:r>
          </a:p>
          <a:p>
            <a:r>
              <a:rPr lang="en-US" altLang="ko-KR" sz="800" dirty="0"/>
              <a:t>                    &lt;li&gt;</a:t>
            </a:r>
          </a:p>
          <a:p>
            <a:r>
              <a:rPr lang="en-US" altLang="ko-KR" sz="800" dirty="0"/>
              <a:t>        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        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="#"&gt;COMPANY&lt;/a&gt;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한눈에 보기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스타벅스 사명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스타벅스 소개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국내 </a:t>
            </a:r>
            <a:r>
              <a:rPr lang="ko-KR" altLang="en-US" sz="800" dirty="0" err="1"/>
              <a:t>뉴스룸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세계의 스타벅스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글로벌 </a:t>
            </a:r>
            <a:r>
              <a:rPr lang="ko-KR" altLang="en-US" sz="800" dirty="0" err="1"/>
              <a:t>뉴스룸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&lt;/li&gt;</a:t>
            </a:r>
          </a:p>
          <a:p>
            <a:r>
              <a:rPr lang="en-US" altLang="ko-KR" sz="800" dirty="0"/>
              <a:t>                    &lt;li&gt;</a:t>
            </a:r>
          </a:p>
          <a:p>
            <a:r>
              <a:rPr lang="en-US" altLang="ko-KR" sz="800" dirty="0"/>
              <a:t>        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        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="#"&gt;CORPORATE SALES&lt;/a&gt;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단체 및 기업 구매 안내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&lt;/li&gt;</a:t>
            </a:r>
          </a:p>
          <a:p>
            <a:r>
              <a:rPr lang="en-US" altLang="ko-KR" sz="800" dirty="0"/>
              <a:t>                    &lt;li&gt;</a:t>
            </a:r>
          </a:p>
          <a:p>
            <a:r>
              <a:rPr lang="en-US" altLang="ko-KR" sz="800" dirty="0"/>
              <a:t>        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        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="#"&gt;PARTNERSHIP&lt;/a&gt;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신규 입점 제의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협력 고객사 등록신청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&lt;/li&gt;</a:t>
            </a:r>
          </a:p>
          <a:p>
            <a:r>
              <a:rPr lang="en-US" altLang="ko-KR" sz="800" dirty="0"/>
              <a:t>                    &lt;li&gt;</a:t>
            </a:r>
          </a:p>
          <a:p>
            <a:r>
              <a:rPr lang="en-US" altLang="ko-KR" sz="800" dirty="0"/>
              <a:t>        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        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="#"&gt;ONLINE COMMUNITY&lt;/a&gt;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페이스북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트위터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유튜브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인스타그램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&lt;/li&gt;</a:t>
            </a:r>
          </a:p>
          <a:p>
            <a:r>
              <a:rPr lang="en-US" altLang="ko-KR" sz="800" dirty="0"/>
              <a:t>                    &lt;li&gt;</a:t>
            </a:r>
          </a:p>
          <a:p>
            <a:r>
              <a:rPr lang="en-US" altLang="ko-KR" sz="800" dirty="0"/>
              <a:t>                        &lt;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        &lt;a </a:t>
            </a:r>
            <a:r>
              <a:rPr lang="en-US" altLang="ko-KR" sz="800" dirty="0" err="1"/>
              <a:t>href</a:t>
            </a:r>
            <a:r>
              <a:rPr lang="en-US" altLang="ko-KR" sz="800" dirty="0"/>
              <a:t>="#"&gt;RECRUIT&lt;/a&gt;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채용 소개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    &lt;li&gt;</a:t>
            </a:r>
            <a:r>
              <a:rPr lang="ko-KR" altLang="en-US" sz="800" dirty="0"/>
              <a:t>채용 지원하기</a:t>
            </a:r>
            <a:r>
              <a:rPr lang="en-US" altLang="ko-KR" sz="800" dirty="0"/>
              <a:t>&lt;/li&gt;</a:t>
            </a:r>
          </a:p>
          <a:p>
            <a:r>
              <a:rPr lang="en-US" altLang="ko-KR" sz="800" dirty="0"/>
              <a:t>        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        &lt;/li&gt;</a:t>
            </a:r>
          </a:p>
          <a:p>
            <a:r>
              <a:rPr lang="en-US" altLang="ko-KR" sz="800" dirty="0"/>
              <a:t>                &lt;/</a:t>
            </a:r>
            <a:r>
              <a:rPr lang="en-US" altLang="ko-KR" sz="800" dirty="0" err="1"/>
              <a:t>ul</a:t>
            </a:r>
            <a:r>
              <a:rPr lang="en-US" altLang="ko-KR" sz="800" dirty="0"/>
              <a:t>&gt;</a:t>
            </a:r>
          </a:p>
          <a:p>
            <a:r>
              <a:rPr lang="en-US" altLang="ko-KR" sz="800" dirty="0"/>
              <a:t>            &lt;/div&gt;</a:t>
            </a:r>
          </a:p>
          <a:p>
            <a:r>
              <a:rPr lang="en-US" altLang="ko-KR" sz="800" dirty="0"/>
              <a:t>            &lt;div class="</a:t>
            </a:r>
            <a:r>
              <a:rPr lang="en-US" altLang="ko-KR" sz="800" dirty="0" err="1"/>
              <a:t>footer__right</a:t>
            </a:r>
            <a:r>
              <a:rPr lang="en-US" altLang="ko-KR" sz="800" dirty="0"/>
              <a:t>"&gt;</a:t>
            </a:r>
          </a:p>
          <a:p>
            <a:r>
              <a:rPr lang="en-US" altLang="ko-KR" sz="800" dirty="0"/>
              <a:t>                &lt;</a:t>
            </a:r>
            <a:r>
              <a:rPr lang="en-US" altLang="ko-KR" sz="800" dirty="0" err="1"/>
              <a:t>img</a:t>
            </a:r>
            <a:r>
              <a:rPr lang="en-US" altLang="ko-KR" sz="800" dirty="0"/>
              <a:t> </a:t>
            </a:r>
            <a:r>
              <a:rPr lang="en-US" altLang="ko-KR" sz="800" dirty="0" err="1"/>
              <a:t>src</a:t>
            </a:r>
            <a:r>
              <a:rPr lang="en-US" altLang="ko-KR" sz="800" dirty="0"/>
              <a:t>="./images/footer_logo.png" alt="FOOTER LOGO"&gt;</a:t>
            </a:r>
          </a:p>
          <a:p>
            <a:r>
              <a:rPr lang="en-US" altLang="ko-KR" sz="800" dirty="0"/>
              <a:t>            &lt;/div&gt;</a:t>
            </a:r>
          </a:p>
          <a:p>
            <a:r>
              <a:rPr lang="en-US" altLang="ko-KR" sz="800" dirty="0"/>
              <a:t>        &lt;/div&gt;</a:t>
            </a:r>
          </a:p>
          <a:p>
            <a:r>
              <a:rPr lang="en-US" altLang="ko-KR" sz="800" dirty="0"/>
              <a:t>    &lt;/footer&gt;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6395057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3A7B98D-1952-7F9B-EC2F-CB000ABD8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en-US" altLang="ko-KR" dirty="0" err="1"/>
              <a:t>Footer__left</a:t>
            </a:r>
            <a:endParaRPr lang="en-US" altLang="ko-KR" dirty="0"/>
          </a:p>
          <a:p>
            <a:pPr lvl="1"/>
            <a:r>
              <a:rPr lang="en-US" altLang="ko-KR" dirty="0"/>
              <a:t>Width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90%;</a:t>
            </a:r>
          </a:p>
          <a:p>
            <a:r>
              <a:rPr lang="en-US" altLang="ko-KR" dirty="0" err="1"/>
              <a:t>Footer__right</a:t>
            </a:r>
            <a:endParaRPr lang="en-US" altLang="ko-KR" dirty="0"/>
          </a:p>
          <a:p>
            <a:pPr lvl="1"/>
            <a:r>
              <a:rPr lang="en-US" altLang="ko-KR" dirty="0"/>
              <a:t>Width: 10%;</a:t>
            </a:r>
          </a:p>
          <a:p>
            <a:r>
              <a:rPr lang="ko-KR" altLang="en-US" dirty="0"/>
              <a:t>이미지 이동은</a:t>
            </a:r>
            <a:r>
              <a:rPr lang="en-US" altLang="ko-KR" dirty="0"/>
              <a:t>!? </a:t>
            </a:r>
            <a:r>
              <a:rPr lang="en-US" altLang="ko-KR" dirty="0">
                <a:sym typeface="Wingdings" panose="05000000000000000000" pitchFamily="2" charset="2"/>
              </a:rPr>
              <a:t> float!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제목 4">
            <a:extLst>
              <a:ext uri="{FF2B5EF4-FFF2-40B4-BE49-F238E27FC236}">
                <a16:creationId xmlns:a16="http://schemas.microsoft.com/office/drawing/2014/main" id="{9C053F7B-B82A-2A50-CFC0-62F058167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599" y="0"/>
            <a:ext cx="11260802" cy="1325563"/>
          </a:xfrm>
        </p:spPr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  <a:r>
              <a:rPr lang="en-US" altLang="ko-KR" dirty="0">
                <a:solidFill>
                  <a:srgbClr val="0070C0"/>
                </a:solidFill>
              </a:rPr>
              <a:t>,</a:t>
            </a:r>
            <a:r>
              <a:rPr lang="ko-KR" altLang="en-US" dirty="0">
                <a:solidFill>
                  <a:srgbClr val="00B050"/>
                </a:solidFill>
              </a:rPr>
              <a:t> </a:t>
            </a:r>
            <a:r>
              <a:rPr lang="en-US" altLang="ko-KR" dirty="0"/>
              <a:t>FOOTER </a:t>
            </a:r>
            <a:r>
              <a:rPr lang="ko-KR" altLang="en-US" dirty="0"/>
              <a:t>구현하기</a:t>
            </a:r>
          </a:p>
        </p:txBody>
      </p:sp>
    </p:spTree>
    <p:extLst>
      <p:ext uri="{BB962C8B-B14F-4D97-AF65-F5344CB8AC3E}">
        <p14:creationId xmlns:p14="http://schemas.microsoft.com/office/powerpoint/2010/main" val="38629485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8245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174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98969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3074" name="Picture 2" descr="숙제(宿題)">
            <a:extLst>
              <a:ext uri="{FF2B5EF4-FFF2-40B4-BE49-F238E27FC236}">
                <a16:creationId xmlns:a16="http://schemas.microsoft.com/office/drawing/2014/main" id="{607941DA-396D-4767-4D7F-128320BE99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61"/>
          <a:stretch/>
        </p:blipFill>
        <p:spPr bwMode="auto">
          <a:xfrm>
            <a:off x="3686175" y="2671763"/>
            <a:ext cx="4819650" cy="355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33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>
            <a:extLst>
              <a:ext uri="{FF2B5EF4-FFF2-40B4-BE49-F238E27FC236}">
                <a16:creationId xmlns:a16="http://schemas.microsoft.com/office/drawing/2014/main" id="{D47A3F5A-5F4D-B0A7-A80F-FE6D0571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과제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84FD5A42-1C07-07A8-F51D-91617D88E1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3" y="1420427"/>
            <a:ext cx="10830017" cy="514017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엘리스</a:t>
            </a:r>
            <a:r>
              <a:rPr lang="ko-KR" altLang="en-US" dirty="0"/>
              <a:t> 코딩 클론</a:t>
            </a:r>
            <a:r>
              <a:rPr lang="en-US" altLang="ko-KR" dirty="0"/>
              <a:t>!</a:t>
            </a:r>
          </a:p>
          <a:p>
            <a:r>
              <a:rPr lang="en-US" altLang="ko-KR" dirty="0">
                <a:hlinkClick r:id="rId2"/>
              </a:rPr>
              <a:t>https://elice.io/</a:t>
            </a:r>
            <a:endParaRPr lang="en-US" altLang="ko-KR" dirty="0"/>
          </a:p>
          <a:p>
            <a:r>
              <a:rPr lang="ko-KR" altLang="en-US" dirty="0" err="1"/>
              <a:t>엘리스</a:t>
            </a:r>
            <a:r>
              <a:rPr lang="ko-KR" altLang="en-US" dirty="0"/>
              <a:t> 코딩을 따라 만드시면 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도입 문의 부분과 애니메이션 </a:t>
            </a:r>
            <a:r>
              <a:rPr lang="en-US" altLang="ko-KR" dirty="0"/>
              <a:t>+ </a:t>
            </a:r>
            <a:r>
              <a:rPr lang="ko-KR" altLang="en-US" dirty="0" err="1"/>
              <a:t>푸터는</a:t>
            </a:r>
            <a:r>
              <a:rPr lang="ko-KR" altLang="en-US" dirty="0"/>
              <a:t> 제외</a:t>
            </a:r>
            <a:endParaRPr lang="en-US" altLang="ko-KR" dirty="0"/>
          </a:p>
          <a:p>
            <a:r>
              <a:rPr lang="ko-KR" altLang="en-US" dirty="0"/>
              <a:t>언제 어디서나 가능한 코딩 부분 </a:t>
            </a:r>
            <a:r>
              <a:rPr lang="ko-KR" altLang="en-US" dirty="0" err="1"/>
              <a:t>부터</a:t>
            </a:r>
            <a:r>
              <a:rPr lang="ko-KR" altLang="en-US" dirty="0"/>
              <a:t> 만드시면 됩니다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725802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탭탭 잉글리쉬] 예문과 함께 공부하는 영단어 _ participate">
            <a:extLst>
              <a:ext uri="{FF2B5EF4-FFF2-40B4-BE49-F238E27FC236}">
                <a16:creationId xmlns:a16="http://schemas.microsoft.com/office/drawing/2014/main" id="{A7731012-99E9-EA9D-FF58-C3F49462A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70" y="1276026"/>
            <a:ext cx="6489459" cy="43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66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리뷰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253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tarbucks Korea - YouTube">
            <a:extLst>
              <a:ext uri="{FF2B5EF4-FFF2-40B4-BE49-F238E27FC236}">
                <a16:creationId xmlns:a16="http://schemas.microsoft.com/office/drawing/2014/main" id="{D481B7C8-F5B4-BF45-0B12-3EE0D471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7" y="795337"/>
            <a:ext cx="5267325" cy="526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937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6680</TotalTime>
  <Words>3308</Words>
  <Application>Microsoft Office PowerPoint</Application>
  <PresentationFormat>와이드스크린</PresentationFormat>
  <Paragraphs>443</Paragraphs>
  <Slides>67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4" baseType="lpstr">
      <vt:lpstr>Mosk Bold 700</vt:lpstr>
      <vt:lpstr>Arial</vt:lpstr>
      <vt:lpstr>맑은 고딕</vt:lpstr>
      <vt:lpstr>Calibri</vt:lpstr>
      <vt:lpstr>Consolas</vt:lpstr>
      <vt:lpstr>강한공군체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Notice-line, 설정</vt:lpstr>
      <vt:lpstr>Notice-line, inner__left</vt:lpstr>
      <vt:lpstr>Notice-line, inner__right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Reward, inner &amp; logo</vt:lpstr>
      <vt:lpstr>Reward, items</vt:lpstr>
      <vt:lpstr>Reward, 전역 버튼 설정</vt:lpstr>
      <vt:lpstr>Reward, card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Peru, 백그라운드 지정!</vt:lpstr>
      <vt:lpstr>Peru, 백그라운드 지정!</vt:lpstr>
      <vt:lpstr>Peru, 프로덕트 이미지!</vt:lpstr>
      <vt:lpstr>Peru, 컨텐츠!</vt:lpstr>
      <vt:lpstr>Peru, 애니메이션 주기!</vt:lpstr>
      <vt:lpstr>실습, 인도네시아 구현하기!</vt:lpstr>
      <vt:lpstr>PowerPoint 프레젠테이션</vt:lpstr>
      <vt:lpstr>PowerPoint 프레젠테이션</vt:lpstr>
      <vt:lpstr>PowerPoint 프레젠테이션</vt:lpstr>
      <vt:lpstr>실습, 인도네시아 구현하기!</vt:lpstr>
      <vt:lpstr>실습, 인도네시아 구현하기!</vt:lpstr>
      <vt:lpstr>실습, Favorite 구현하기</vt:lpstr>
      <vt:lpstr>PowerPoint 프레젠테이션</vt:lpstr>
      <vt:lpstr>PowerPoint 프레젠테이션</vt:lpstr>
      <vt:lpstr>PowerPoint 프레젠테이션</vt:lpstr>
      <vt:lpstr>실습, Favorite 구현하기!</vt:lpstr>
      <vt:lpstr>실습, Magazine 구현하기</vt:lpstr>
      <vt:lpstr>PowerPoint 프레젠테이션</vt:lpstr>
      <vt:lpstr>PowerPoint 프레젠테이션</vt:lpstr>
      <vt:lpstr>PowerPoint 프레젠테이션</vt:lpstr>
      <vt:lpstr>실습, FIND STORE 구현하기</vt:lpstr>
      <vt:lpstr>PowerPoint 프레젠테이션</vt:lpstr>
      <vt:lpstr>PowerPoint 프레젠테이션</vt:lpstr>
      <vt:lpstr>PowerPoint 프레젠테이션</vt:lpstr>
      <vt:lpstr>실습, FOOTER 구현하기</vt:lpstr>
      <vt:lpstr>PowerPoint 프레젠테이션</vt:lpstr>
      <vt:lpstr>PowerPoint 프레젠테이션</vt:lpstr>
      <vt:lpstr>PowerPoint 프레젠테이션</vt:lpstr>
      <vt:lpstr>실습, FOOTER 구현하기</vt:lpstr>
      <vt:lpstr>PowerPoint 프레젠테이션</vt:lpstr>
      <vt:lpstr>PowerPoint 프레젠테이션</vt:lpstr>
      <vt:lpstr>과제!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tetz@spreatics.com</cp:lastModifiedBy>
  <cp:revision>650</cp:revision>
  <dcterms:created xsi:type="dcterms:W3CDTF">2022-05-29T13:34:07Z</dcterms:created>
  <dcterms:modified xsi:type="dcterms:W3CDTF">2022-07-08T02:30:35Z</dcterms:modified>
</cp:coreProperties>
</file>